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9" r:id="rId5"/>
    <p:sldId id="263" r:id="rId6"/>
    <p:sldId id="264" r:id="rId7"/>
    <p:sldId id="265" r:id="rId8"/>
    <p:sldId id="266"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600B48-AF1F-4CF0-82DB-ACAD93C2F57F}" type="datetimeFigureOut">
              <a:rPr lang="ru-RU" smtClean="0"/>
              <a:t>04.04.2020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08727CE7-29B2-445C-9724-8F1897C156C0}"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95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E600B48-AF1F-4CF0-82DB-ACAD93C2F57F}" type="datetimeFigureOut">
              <a:rPr lang="ru-RU" smtClean="0"/>
              <a:t>04.04.2020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8727CE7-29B2-445C-9724-8F1897C156C0}" type="slidenum">
              <a:rPr lang="ru-RU" smtClean="0"/>
              <a:t>‹#›</a:t>
            </a:fld>
            <a:endParaRPr lang="ru-RU"/>
          </a:p>
        </p:txBody>
      </p:sp>
    </p:spTree>
    <p:extLst>
      <p:ext uri="{BB962C8B-B14F-4D97-AF65-F5344CB8AC3E}">
        <p14:creationId xmlns:p14="http://schemas.microsoft.com/office/powerpoint/2010/main" val="229269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E600B48-AF1F-4CF0-82DB-ACAD93C2F57F}"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727CE7-29B2-445C-9724-8F1897C156C0}"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049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E600B48-AF1F-4CF0-82DB-ACAD93C2F57F}"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727CE7-29B2-445C-9724-8F1897C156C0}"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41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E600B48-AF1F-4CF0-82DB-ACAD93C2F57F}"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727CE7-29B2-445C-9724-8F1897C156C0}" type="slidenum">
              <a:rPr lang="ru-RU" smtClean="0"/>
              <a:t>‹#›</a:t>
            </a:fld>
            <a:endParaRPr lang="ru-RU"/>
          </a:p>
        </p:txBody>
      </p:sp>
    </p:spTree>
    <p:extLst>
      <p:ext uri="{BB962C8B-B14F-4D97-AF65-F5344CB8AC3E}">
        <p14:creationId xmlns:p14="http://schemas.microsoft.com/office/powerpoint/2010/main" val="1114868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E600B48-AF1F-4CF0-82DB-ACAD93C2F57F}"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727CE7-29B2-445C-9724-8F1897C156C0}"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46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E600B48-AF1F-4CF0-82DB-ACAD93C2F57F}"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727CE7-29B2-445C-9724-8F1897C156C0}"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51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E600B48-AF1F-4CF0-82DB-ACAD93C2F57F}"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727CE7-29B2-445C-9724-8F1897C156C0}"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336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E600B48-AF1F-4CF0-82DB-ACAD93C2F57F}"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727CE7-29B2-445C-9724-8F1897C156C0}"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26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E600B48-AF1F-4CF0-82DB-ACAD93C2F57F}"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727CE7-29B2-445C-9724-8F1897C156C0}" type="slidenum">
              <a:rPr lang="ru-RU" smtClean="0"/>
              <a:t>‹#›</a:t>
            </a:fld>
            <a:endParaRPr lang="ru-RU"/>
          </a:p>
        </p:txBody>
      </p:sp>
    </p:spTree>
    <p:extLst>
      <p:ext uri="{BB962C8B-B14F-4D97-AF65-F5344CB8AC3E}">
        <p14:creationId xmlns:p14="http://schemas.microsoft.com/office/powerpoint/2010/main" val="383813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E600B48-AF1F-4CF0-82DB-ACAD93C2F57F}"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8727CE7-29B2-445C-9724-8F1897C156C0}"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34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E600B48-AF1F-4CF0-82DB-ACAD93C2F57F}" type="datetimeFigureOut">
              <a:rPr lang="ru-RU" smtClean="0"/>
              <a:t>04.04.2020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8727CE7-29B2-445C-9724-8F1897C156C0}" type="slidenum">
              <a:rPr lang="ru-RU" smtClean="0"/>
              <a:t>‹#›</a:t>
            </a:fld>
            <a:endParaRPr lang="ru-RU"/>
          </a:p>
        </p:txBody>
      </p:sp>
    </p:spTree>
    <p:extLst>
      <p:ext uri="{BB962C8B-B14F-4D97-AF65-F5344CB8AC3E}">
        <p14:creationId xmlns:p14="http://schemas.microsoft.com/office/powerpoint/2010/main" val="397379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E600B48-AF1F-4CF0-82DB-ACAD93C2F57F}" type="datetimeFigureOut">
              <a:rPr lang="ru-RU" smtClean="0"/>
              <a:t>04.04.2020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8727CE7-29B2-445C-9724-8F1897C156C0}"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58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E600B48-AF1F-4CF0-82DB-ACAD93C2F57F}" type="datetimeFigureOut">
              <a:rPr lang="ru-RU" smtClean="0"/>
              <a:t>04.04.2020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8727CE7-29B2-445C-9724-8F1897C156C0}"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76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00B48-AF1F-4CF0-82DB-ACAD93C2F57F}" type="datetimeFigureOut">
              <a:rPr lang="ru-RU" smtClean="0"/>
              <a:t>04.04.2020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8727CE7-29B2-445C-9724-8F1897C156C0}" type="slidenum">
              <a:rPr lang="ru-RU" smtClean="0"/>
              <a:t>‹#›</a:t>
            </a:fld>
            <a:endParaRPr lang="ru-RU"/>
          </a:p>
        </p:txBody>
      </p:sp>
    </p:spTree>
    <p:extLst>
      <p:ext uri="{BB962C8B-B14F-4D97-AF65-F5344CB8AC3E}">
        <p14:creationId xmlns:p14="http://schemas.microsoft.com/office/powerpoint/2010/main" val="333547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E600B48-AF1F-4CF0-82DB-ACAD93C2F57F}" type="datetimeFigureOut">
              <a:rPr lang="ru-RU" smtClean="0"/>
              <a:t>04.04.2020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8727CE7-29B2-445C-9724-8F1897C156C0}"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90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E600B48-AF1F-4CF0-82DB-ACAD93C2F57F}" type="datetimeFigureOut">
              <a:rPr lang="ru-RU" smtClean="0"/>
              <a:t>04.04.2020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8727CE7-29B2-445C-9724-8F1897C156C0}" type="slidenum">
              <a:rPr lang="ru-RU" smtClean="0"/>
              <a:t>‹#›</a:t>
            </a:fld>
            <a:endParaRPr lang="ru-RU"/>
          </a:p>
        </p:txBody>
      </p:sp>
    </p:spTree>
    <p:extLst>
      <p:ext uri="{BB962C8B-B14F-4D97-AF65-F5344CB8AC3E}">
        <p14:creationId xmlns:p14="http://schemas.microsoft.com/office/powerpoint/2010/main" val="408915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600B48-AF1F-4CF0-82DB-ACAD93C2F57F}" type="datetimeFigureOut">
              <a:rPr lang="ru-RU" smtClean="0"/>
              <a:t>04.04.2020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727CE7-29B2-445C-9724-8F1897C156C0}" type="slidenum">
              <a:rPr lang="ru-RU" smtClean="0"/>
              <a:t>‹#›</a:t>
            </a:fld>
            <a:endParaRPr lang="ru-RU"/>
          </a:p>
        </p:txBody>
      </p:sp>
    </p:spTree>
    <p:extLst>
      <p:ext uri="{BB962C8B-B14F-4D97-AF65-F5344CB8AC3E}">
        <p14:creationId xmlns:p14="http://schemas.microsoft.com/office/powerpoint/2010/main" val="1936185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84142" y="3903260"/>
            <a:ext cx="6546504" cy="1107488"/>
          </a:xfrm>
        </p:spPr>
        <p:txBody>
          <a:bodyPr/>
          <a:lstStyle/>
          <a:p>
            <a:r>
              <a:rPr lang="kk-KZ" dirty="0">
                <a:latin typeface="Times New Roman" panose="02020603050405020304" pitchFamily="18" charset="0"/>
                <a:cs typeface="Times New Roman" panose="02020603050405020304" pitchFamily="18" charset="0"/>
              </a:rPr>
              <a:t>Экономикалық қауіпсіздік түсінігін Қазақстан бойынша талдау</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722201" y="5636522"/>
            <a:ext cx="6815669" cy="1320802"/>
          </a:xfrm>
        </p:spPr>
        <p:txBody>
          <a:bodyPr/>
          <a:lstStyle/>
          <a:p>
            <a:r>
              <a:rPr lang="kk-KZ" dirty="0">
                <a:latin typeface="Times New Roman" panose="02020603050405020304" pitchFamily="18" charset="0"/>
                <a:cs typeface="Times New Roman" panose="02020603050405020304" pitchFamily="18" charset="0"/>
              </a:rPr>
              <a:t>Орындаған: Айтқазыева Мөлдір,магистрант, </a:t>
            </a:r>
            <a:r>
              <a:rPr lang="ru-RU" dirty="0">
                <a:latin typeface="Times New Roman" panose="02020603050405020304" pitchFamily="18" charset="0"/>
                <a:cs typeface="Times New Roman" panose="02020603050405020304" pitchFamily="18" charset="0"/>
              </a:rPr>
              <a:t>1 </a:t>
            </a:r>
            <a:r>
              <a:rPr lang="kk-KZ" dirty="0">
                <a:latin typeface="Times New Roman" panose="02020603050405020304" pitchFamily="18" charset="0"/>
                <a:cs typeface="Times New Roman" panose="02020603050405020304" pitchFamily="18" charset="0"/>
              </a:rPr>
              <a:t>курс</a:t>
            </a:r>
            <a:r>
              <a:rPr lang="ru-RU"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экономика </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3177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kk-KZ" dirty="0">
                <a:latin typeface="Times New Roman" panose="02020603050405020304" pitchFamily="18" charset="0"/>
                <a:cs typeface="Times New Roman" panose="02020603050405020304" pitchFamily="18" charset="0"/>
              </a:rPr>
              <a:t>Экономикалық қауіпсіздік біршама күрделі ішкі құрылымғ ие. Нақты процесстердің анализі мен бұл проблеманы шешудегі отандық және шетелдік тәжірибелерді қарастыру оның негізгі  үш элементін бөліп қараструға мүмкіндік береді:</a:t>
            </a:r>
          </a:p>
          <a:p>
            <a:pPr marL="457200" indent="-457200" algn="just">
              <a:buFont typeface="+mj-lt"/>
              <a:buAutoNum type="arabicPeriod"/>
            </a:pPr>
            <a:r>
              <a:rPr lang="kk-KZ" dirty="0">
                <a:latin typeface="Times New Roman" panose="02020603050405020304" pitchFamily="18" charset="0"/>
                <a:cs typeface="Times New Roman" panose="02020603050405020304" pitchFamily="18" charset="0"/>
              </a:rPr>
              <a:t>Экономикалық тәуелсіздік</a:t>
            </a:r>
          </a:p>
          <a:p>
            <a:pPr marL="457200" indent="-457200" algn="just">
              <a:buFont typeface="+mj-lt"/>
              <a:buAutoNum type="arabicPeriod"/>
            </a:pPr>
            <a:r>
              <a:rPr lang="kk-KZ" dirty="0">
                <a:latin typeface="Times New Roman" panose="02020603050405020304" pitchFamily="18" charset="0"/>
                <a:cs typeface="Times New Roman" panose="02020603050405020304" pitchFamily="18" charset="0"/>
              </a:rPr>
              <a:t>Ұлттық экономиканың тұрақтылығы мен орнықтылығы</a:t>
            </a:r>
          </a:p>
          <a:p>
            <a:pPr marL="457200" indent="-457200" algn="just">
              <a:buFont typeface="+mj-lt"/>
              <a:buAutoNum type="arabicPeriod"/>
            </a:pPr>
            <a:r>
              <a:rPr lang="kk-KZ" dirty="0">
                <a:latin typeface="Times New Roman" panose="02020603050405020304" pitchFamily="18" charset="0"/>
                <a:cs typeface="Times New Roman" panose="02020603050405020304" pitchFamily="18" charset="0"/>
              </a:rPr>
              <a:t>Өздігінен даму және прогресске қабілеттілігі</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0287" y="750627"/>
            <a:ext cx="3091423" cy="1380836"/>
          </a:xfrm>
          <a:prstGeom prst="rect">
            <a:avLst/>
          </a:prstGeom>
        </p:spPr>
      </p:pic>
    </p:spTree>
    <p:extLst>
      <p:ext uri="{BB962C8B-B14F-4D97-AF65-F5344CB8AC3E}">
        <p14:creationId xmlns:p14="http://schemas.microsoft.com/office/powerpoint/2010/main" val="2870799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Н.А. Шабдарбаев анықтауынша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kk-KZ" dirty="0">
                <a:latin typeface="Times New Roman" panose="02020603050405020304" pitchFamily="18" charset="0"/>
                <a:cs typeface="Times New Roman" panose="02020603050405020304" pitchFamily="18" charset="0"/>
              </a:rPr>
              <a:t> Экономикалық қауіпсіздік ҚР ұлттық экономикасының экономикалық тәуелсіздігі мен орнықты дамуына қауіп тудыратын факторлар мен процесстердің, сыртқы және ішкі  қатерлерден қорғалу жағдайы болып табылады.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20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115" y="231504"/>
            <a:ext cx="10009494" cy="2538990"/>
          </a:xfrm>
        </p:spPr>
        <p:txBody>
          <a:bodyPr>
            <a:noAutofit/>
          </a:bodyPr>
          <a:lstStyle/>
          <a:p>
            <a:r>
              <a:rPr lang="ru-RU" sz="2400" dirty="0">
                <a:latin typeface="Times New Roman" panose="02020603050405020304" pitchFamily="18" charset="0"/>
                <a:cs typeface="Times New Roman" panose="02020603050405020304" pitchFamily="18" charset="0"/>
              </a:rPr>
              <a:t>Ө. </a:t>
            </a:r>
            <a:r>
              <a:rPr lang="ru-RU" sz="2400" dirty="0" err="1">
                <a:latin typeface="Times New Roman" panose="02020603050405020304" pitchFamily="18" charset="0"/>
                <a:cs typeface="Times New Roman" panose="02020603050405020304" pitchFamily="18" charset="0"/>
              </a:rPr>
              <a:t>Шеденов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анықтауы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бойынша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әлеуметтік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экономикалық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қауіпсіздікті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басқару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жайлы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айтылған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болатын</a:t>
            </a:r>
            <a:br>
              <a:rPr lang="ru-RU" sz="1600" dirty="0">
                <a:latin typeface="Times New Roman" panose="02020603050405020304" pitchFamily="18" charset="0"/>
                <a:cs typeface="Times New Roman" panose="02020603050405020304" pitchFamily="18" charset="0"/>
              </a:rPr>
            </a:br>
            <a:endParaRPr lang="ru-RU" sz="1600" dirty="0"/>
          </a:p>
        </p:txBody>
      </p:sp>
      <p:sp>
        <p:nvSpPr>
          <p:cNvPr id="10" name="Объект 9"/>
          <p:cNvSpPr>
            <a:spLocks noGrp="1"/>
          </p:cNvSpPr>
          <p:nvPr>
            <p:ph idx="1"/>
          </p:nvPr>
        </p:nvSpPr>
        <p:spPr>
          <a:xfrm>
            <a:off x="1411407" y="2581828"/>
            <a:ext cx="9601196" cy="3318936"/>
          </a:xfrm>
        </p:spPr>
        <p:txBody>
          <a:bodyPr>
            <a:normAutofit/>
          </a:bodyPr>
          <a:lstStyle/>
          <a:p>
            <a:pPr marL="0" indent="0" algn="ctr">
              <a:buNone/>
            </a:pPr>
            <a:r>
              <a:rPr lang="kk-KZ" dirty="0">
                <a:latin typeface="Times New Roman" panose="02020603050405020304" pitchFamily="18" charset="0"/>
                <a:cs typeface="Times New Roman" panose="02020603050405020304" pitchFamily="18" charset="0"/>
              </a:rPr>
              <a:t>Мемлекеттік қауіпсіздікті басқару құралдары:</a:t>
            </a:r>
          </a:p>
        </p:txBody>
      </p:sp>
      <p:sp>
        <p:nvSpPr>
          <p:cNvPr id="4" name="Овал 3"/>
          <p:cNvSpPr/>
          <p:nvPr/>
        </p:nvSpPr>
        <p:spPr>
          <a:xfrm>
            <a:off x="2407692" y="3228007"/>
            <a:ext cx="2947918" cy="1436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flipH="1">
            <a:off x="7356144" y="3330053"/>
            <a:ext cx="2988860" cy="1462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773339" y="3604503"/>
            <a:ext cx="2317276" cy="830997"/>
          </a:xfrm>
          <a:prstGeom prst="rect">
            <a:avLst/>
          </a:prstGeom>
          <a:noFill/>
        </p:spPr>
        <p:txBody>
          <a:bodyPr wrap="square" rtlCol="0">
            <a:spAutoFit/>
          </a:bodyPr>
          <a:lstStyle/>
          <a:p>
            <a:pPr algn="ctr"/>
            <a:r>
              <a:rPr lang="kk-KZ" sz="2400" dirty="0">
                <a:latin typeface="Times New Roman" panose="02020603050405020304" pitchFamily="18" charset="0"/>
                <a:cs typeface="Times New Roman" panose="02020603050405020304" pitchFamily="18" charset="0"/>
              </a:rPr>
              <a:t>Ішкі саяси тұрақтылық</a:t>
            </a:r>
            <a:endParaRPr lang="ru-RU"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765576" y="3604503"/>
            <a:ext cx="2251881" cy="830997"/>
          </a:xfrm>
          <a:prstGeom prst="rect">
            <a:avLst/>
          </a:prstGeom>
          <a:noFill/>
        </p:spPr>
        <p:txBody>
          <a:bodyPr wrap="square" rtlCol="0">
            <a:spAutoFit/>
          </a:bodyPr>
          <a:lstStyle/>
          <a:p>
            <a:pPr algn="ctr"/>
            <a:r>
              <a:rPr lang="kk-KZ" sz="2400" dirty="0">
                <a:latin typeface="Times New Roman" panose="02020603050405020304" pitchFamily="18" charset="0"/>
                <a:cs typeface="Times New Roman" panose="02020603050405020304" pitchFamily="18" charset="0"/>
              </a:rPr>
              <a:t>Халықаралық қатынас</a:t>
            </a:r>
            <a:endParaRPr lang="ru-RU" sz="2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862" y="4664279"/>
            <a:ext cx="3048000" cy="1584960"/>
          </a:xfrm>
          <a:prstGeom prst="rect">
            <a:avLst/>
          </a:prstGeom>
        </p:spPr>
      </p:pic>
    </p:spTree>
    <p:extLst>
      <p:ext uri="{BB962C8B-B14F-4D97-AF65-F5344CB8AC3E}">
        <p14:creationId xmlns:p14="http://schemas.microsoft.com/office/powerpoint/2010/main" val="3485867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a:latin typeface="Times New Roman" panose="02020603050405020304" pitchFamily="18" charset="0"/>
                <a:cs typeface="Times New Roman" panose="02020603050405020304" pitchFamily="18" charset="0"/>
              </a:rPr>
              <a:t>ҚР ұлттық қауіпсіздігін қамтамасыз ету принциптері:</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Саяси, экономикалық және ақпараттық шаралардың басымдылығы;</a:t>
            </a:r>
          </a:p>
          <a:p>
            <a:pPr>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Жеке адамның,мемлекет пен қоғамның өзара жауапкершілігі;</a:t>
            </a:r>
          </a:p>
          <a:p>
            <a:pPr>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Ұлттық қауіпсіздікті қорғау жөніндегі іс әрекеттің күллі жиынтығын іске асыруды бақылау болып табылады;</a:t>
            </a:r>
          </a:p>
          <a:p>
            <a:pPr>
              <a:buFont typeface="Wingdings" panose="05000000000000000000" pitchFamily="2" charset="2"/>
              <a:buChar char="v"/>
            </a:pPr>
            <a:r>
              <a:rPr lang="kk-KZ" dirty="0">
                <a:latin typeface="Times New Roman" panose="02020603050405020304" pitchFamily="18" charset="0"/>
                <a:cs typeface="Times New Roman" panose="02020603050405020304" pitchFamily="18" charset="0"/>
              </a:rPr>
              <a:t>Ұлттық қауіпсіздікті қамтамасыз ету жөніндегі қызметті жүзеге асыру кезінде заңдылықты сақтау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84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М.У. Спанов зерттеуі бойынша: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buNone/>
            </a:pPr>
            <a:r>
              <a:rPr lang="kk-KZ" sz="2000" dirty="0">
                <a:latin typeface="Times New Roman" panose="02020603050405020304" pitchFamily="18" charset="0"/>
                <a:cs typeface="Times New Roman" panose="02020603050405020304" pitchFamily="18" charset="0"/>
              </a:rPr>
              <a:t>Тиімді және бәсекеге қабілетті экономика құрудың факторы ретінде ұлттық қауіпсіздіктің экономикалық аспектілері жақында Қазақстан үшін ерекше маңызға ие болды.Осыған байланысты ұлттық дәстүрлер мен құндылықтарды ескере отырып, ұлттық және халықаралық құқықтық нормалар шеңберінде мемлекеттік мүдделер мен кәсіпкерлік субъектілерінің мүдделерін қорғау жөніндегі саяси, құқықтық және экономикалық институттарының тиімділігіне қойылатын талаптар маңызды болып табылады. Бұған экономикалық қауіпсіздікке сыртқы және ішкі қауіптерді уақтылы анықтау және оларды жою немесе олардың жағымсыз салдарын азайту үшін тиісті шараларды қабылдау арқылы қол жеткізіледі</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7642" y="5005369"/>
            <a:ext cx="1277910" cy="1277910"/>
          </a:xfrm>
          <a:prstGeom prst="rect">
            <a:avLst/>
          </a:prstGeom>
        </p:spPr>
      </p:pic>
    </p:spTree>
    <p:extLst>
      <p:ext uri="{BB962C8B-B14F-4D97-AF65-F5344CB8AC3E}">
        <p14:creationId xmlns:p14="http://schemas.microsoft.com/office/powerpoint/2010/main" val="3481840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М.Нурмуканова зерттеуі бойынша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457200" algn="just">
              <a:buNone/>
            </a:pPr>
            <a:r>
              <a:rPr lang="kk-KZ" dirty="0">
                <a:latin typeface="Times New Roman" panose="02020603050405020304" pitchFamily="18" charset="0"/>
                <a:cs typeface="Times New Roman" panose="02020603050405020304" pitchFamily="18" charset="0"/>
              </a:rPr>
              <a:t>Экономикалық қауіпсіздік саласы ретінде елдің ішінде  қаржылық қауіпсіздікті қарастырған.Ол оны тек дағдарыспен сипаттамайды, срнысен қатар қаржы нарығындағы  тұрақсыздықты айтады. Кәсіпорынның қаржылық тұрақтылығы қаржылық жағдайды көрсететін кәсіпорын қосымша тәуекел деңгейі жағдайында өзінің қаржылық қауіпсіздік деңгейін сақтай отырып, тұрақты дамуға қабілетті жағдай.Ол қаржылық тұрақтылықпен тығыз байланысты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22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Д.Т Мухамедияров талдауы боынша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kk-KZ" dirty="0">
                <a:latin typeface="Times New Roman" panose="02020603050405020304" pitchFamily="18" charset="0"/>
                <a:cs typeface="Times New Roman" panose="02020603050405020304" pitchFamily="18" charset="0"/>
              </a:rPr>
              <a:t>Экономикалық қауіпсіздікті қамтамасыз ету Қазақстанның ұлттық басымдықтарының бірі. Кеден Одағы шеңберіндегі экономикалық қауіпсіздікті қамтамасыз ету жүйесі. Кеден Одағы шеңберіндегі ҚР экономикалық қауіпсіздігіне қауіп төндіретін проблеемаларға мысал ретінде ресейлік өндірушілерден тауарлардың жаппай ағымын қарастыра аламаыз. Соның салдары  көпеген ірі компаниялар дағдарыс алдында тұр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4969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233</TotalTime>
  <Words>339</Words>
  <Application>Microsoft Office PowerPoint</Application>
  <PresentationFormat>Широкоэкранный</PresentationFormat>
  <Paragraphs>23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Натуральные материалы</vt:lpstr>
      <vt:lpstr>Экономикалық қауіпсіздік түсінігін Қазақстан бойынша талдау</vt:lpstr>
      <vt:lpstr>Презентация PowerPoint</vt:lpstr>
      <vt:lpstr>Н.А. Шабдарбаев анықтауынша</vt:lpstr>
      <vt:lpstr>Ө. Шеденов анықтауы бойынша әлеуметтік және экономикалық қауіпсіздікті басқару жайлы айтылған болатын </vt:lpstr>
      <vt:lpstr>ҚР ұлттық қауіпсіздігін қамтамасыз ету принциптері:</vt:lpstr>
      <vt:lpstr>М.У. Спанов зерттеуі бойынша:</vt:lpstr>
      <vt:lpstr>М.Нурмуканова зерттеуі бойынша</vt:lpstr>
      <vt:lpstr>Д.Т Мухамедияров талдауы боынша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Әлемдегі білім берудің ұлттық жүйесі</dc:title>
  <dc:creator>Koton-PC</dc:creator>
  <cp:lastModifiedBy>Moldir zh.</cp:lastModifiedBy>
  <cp:revision>22</cp:revision>
  <dcterms:created xsi:type="dcterms:W3CDTF">2019-09-21T17:38:45Z</dcterms:created>
  <dcterms:modified xsi:type="dcterms:W3CDTF">2020-04-04T15:58:21Z</dcterms:modified>
</cp:coreProperties>
</file>